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08.eps" descr="id:214748796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7755" y="1571622"/>
            <a:ext cx="6673215" cy="4652116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3387377" y="2305334"/>
            <a:ext cx="1141080" cy="219046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387377" y="3709591"/>
            <a:ext cx="1141080" cy="219046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>
            <a:spLocks noChangeAspect="1"/>
          </p:cNvSpPr>
          <p:nvPr/>
        </p:nvSpPr>
        <p:spPr>
          <a:xfrm>
            <a:off x="5032546" y="2145521"/>
            <a:ext cx="902811" cy="540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十五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072956" y="3356955"/>
            <a:ext cx="902811" cy="540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一十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072955" y="4471579"/>
            <a:ext cx="90281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得五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072955" y="5629694"/>
            <a:ext cx="902811" cy="540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</a:t>
            </a:r>
            <a:endParaRPr lang="zh-CN" altLang="zh-CN" sz="28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3387377" y="2528491"/>
            <a:ext cx="1141080" cy="213904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3387377" y="3709591"/>
            <a:ext cx="1282594" cy="205677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415501" y="2324668"/>
            <a:ext cx="1265386" cy="10758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378750" y="3662077"/>
            <a:ext cx="1265386" cy="10758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388713" y="4841199"/>
            <a:ext cx="1265386" cy="10758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6401587" y="2324668"/>
            <a:ext cx="1275349" cy="353520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6601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个草莓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个草莓。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09.eps" descr="id:21474879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829" y="1786799"/>
            <a:ext cx="7502904" cy="9346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829" y="2914019"/>
            <a:ext cx="7780952" cy="79047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621383" y="1040346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58455" y="1040346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34227" y="108726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176200" y="3028560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5        5        25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009457" y="3028560"/>
            <a:ext cx="223651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五五二十五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7125"/>
            <a:ext cx="10807700" cy="668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每串有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把钥匙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把钥匙。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1.eps" descr="id:21474879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8020" y="1311729"/>
            <a:ext cx="8982619" cy="1485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7905" y="3095666"/>
            <a:ext cx="7876190" cy="66666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604369" y="567993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12884" y="567993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45198" y="53600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52168" y="3115644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4        5        20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26939" y="3126608"/>
            <a:ext cx="1826141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四五二十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3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2965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的笔画是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的笔画是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一只手有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根手指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两双手有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根手指。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415510" y="1918294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091195" y="3050408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7177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230441"/>
            <a:ext cx="36503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一共有几个灯笼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MM2QXR13.eps" descr="id:21474879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8937" y="1230441"/>
            <a:ext cx="2207034" cy="301866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4249103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5×2=10(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74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9629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每条船可坐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4.eps" descr="id:214748799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8718" y="1122893"/>
            <a:ext cx="9517968" cy="187896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768646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5×5=25(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25&gt;24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能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521174"/>
            <a:ext cx="8265781" cy="4573497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216150" y="534856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897966" y="534856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384857" y="534856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138</Words>
  <Application>Microsoft Office PowerPoint</Application>
  <PresentationFormat>宽屏</PresentationFormat>
  <Paragraphs>46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2025-08-23T07:56:05Z</dcterms:modified>
</cp:coreProperties>
</file>